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-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BB3212-B2F5-4828-BF75-4DD7DF442F2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E0DE9C-15E2-451C-AAA5-EE31F0D0D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101" y="457200"/>
            <a:ext cx="44577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sz="60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gency FB" pitchFamily="34" charset="0"/>
              </a:rPr>
              <a:t>DATA</a:t>
            </a:r>
            <a:endParaRPr lang="en-US" sz="6000" b="1" spc="300" dirty="0">
              <a:solidFill>
                <a:schemeClr val="accent5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54864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During the flight our sensors failed to collect data due to a complication of our code and the processor</a:t>
            </a:r>
            <a:endParaRPr lang="en-US" sz="2000" b="1" spc="3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573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Batteries 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	Loss (ejected)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Camera 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	Detached from its 	holder  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	Loss (ejected)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Sensors 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	Were not damaged but 	tangled up due to 	risers detaching from 	sidewalls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	Recovered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" y="6286500"/>
            <a:ext cx="755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Thank you SMCC groups for sharing their pictures and data</a:t>
            </a:r>
            <a:endParaRPr lang="en-US" sz="2000" b="1" spc="3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457200"/>
            <a:ext cx="40005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28600"/>
            <a:ext cx="4114800" cy="990600"/>
          </a:xfrm>
        </p:spPr>
        <p:txBody>
          <a:bodyPr>
            <a:noAutofit/>
          </a:bodyPr>
          <a:lstStyle/>
          <a:p>
            <a:r>
              <a:rPr lang="en-US" sz="60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gency FB" pitchFamily="34" charset="0"/>
              </a:rPr>
              <a:t>DATA</a:t>
            </a:r>
            <a:endParaRPr lang="en-US" sz="6000" b="1" spc="300" dirty="0">
              <a:solidFill>
                <a:schemeClr val="accent5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54864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During the flight our sensors failed to collect data due to a complication of our code and the processor</a:t>
            </a:r>
            <a:endParaRPr lang="en-US" sz="2000" b="1" spc="3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6286500"/>
            <a:ext cx="755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Thank you SMCC groups for sharing their pictures and data</a:t>
            </a:r>
            <a:endParaRPr lang="en-US" sz="2000" b="1" spc="3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700" y="1257300"/>
            <a:ext cx="436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Capsule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Experienced a strong 	collision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Two Large cracks down the 	sides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Top lid broken 55% 	recovered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Bottom lid broken 70% 	recovered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Loss (damage) </a:t>
            </a:r>
          </a:p>
          <a:p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Wiring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95%  held together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Recovered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p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205740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possibly happened to the capsule during the free fall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900" y="27432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change in temperature </a:t>
            </a:r>
          </a:p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</a:t>
            </a:r>
          </a:p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This may of caused the </a:t>
            </a:r>
            <a:r>
              <a:rPr lang="en-US" sz="20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plexigalss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capsule to become fragile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p1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205740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possibly happened to the capsule during the free fall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1" y="29718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Having only a center post connecting the top and bottom lids may have weakened the lids and detached them  </a:t>
            </a:r>
          </a:p>
          <a:p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possibly happened to the capsule during the free fall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Colliding with other capsules</a:t>
            </a:r>
          </a:p>
          <a:p>
            <a:endParaRPr lang="en-US" sz="20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Since the capsules are falling they are not traveling the same speeds due to their weights and drag. This will have the capsules whipping each other around.  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4" descr="Tri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86100" y="1028700"/>
            <a:ext cx="2971800" cy="800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518</TotalTime>
  <Words>123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DATA</vt:lpstr>
      <vt:lpstr>DATA</vt:lpstr>
      <vt:lpstr>What possibly happened to the capsule during the free fall</vt:lpstr>
      <vt:lpstr>What possibly happened to the capsule during the free fall</vt:lpstr>
      <vt:lpstr>What possibly happened to the capsule during the free fall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 Sullivan</dc:creator>
  <cp:lastModifiedBy>tssulliv</cp:lastModifiedBy>
  <cp:revision>55</cp:revision>
  <dcterms:created xsi:type="dcterms:W3CDTF">2012-04-06T20:48:37Z</dcterms:created>
  <dcterms:modified xsi:type="dcterms:W3CDTF">2012-04-10T21:36:20Z</dcterms:modified>
</cp:coreProperties>
</file>